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9" r:id="rId1"/>
    <p:sldMasterId id="2147483648" r:id="rId2"/>
    <p:sldMasterId id="2147483660" r:id="rId3"/>
    <p:sldMasterId id="2147483661" r:id="rId4"/>
  </p:sldMasterIdLst>
  <p:sldIdLst>
    <p:sldId id="256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4483"/>
    <p:restoredTop sz="97264"/>
  </p:normalViewPr>
  <p:slideViewPr>
    <p:cSldViewPr snapToGrid="0" snapToObjects="1">
      <p:cViewPr varScale="1">
        <p:scale>
          <a:sx n="137" d="100"/>
          <a:sy n="137" d="100"/>
        </p:scale>
        <p:origin x="232" y="10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Master" Target="slideMasters/slideMaster3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4.xml"/><Relationship Id="rId9" Type="http://schemas.openxmlformats.org/officeDocument/2006/relationships/tableStyles" Target="tableStyles.xml"/></Relationships>
</file>

<file path=ppt/media/image1.jpg>
</file>

<file path=ppt/media/image2.jpg>
</file>

<file path=ppt/media/image3.jpg>
</file>

<file path=ppt/media/image4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ubtitle 2">
            <a:extLst>
              <a:ext uri="{FF2B5EF4-FFF2-40B4-BE49-F238E27FC236}">
                <a16:creationId xmlns:a16="http://schemas.microsoft.com/office/drawing/2014/main" id="{04012F0C-8D02-4F4C-9053-F60AF98031BB}"/>
              </a:ext>
            </a:extLst>
          </p:cNvPr>
          <p:cNvSpPr txBox="1">
            <a:spLocks/>
          </p:cNvSpPr>
          <p:nvPr userDrawn="1"/>
        </p:nvSpPr>
        <p:spPr>
          <a:xfrm>
            <a:off x="1524000" y="4012162"/>
            <a:ext cx="9144000" cy="1245637"/>
          </a:xfrm>
          <a:prstGeom prst="rect">
            <a:avLst/>
          </a:prstGeom>
        </p:spPr>
        <p:txBody>
          <a:bodyPr/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5" name="Title 6">
            <a:extLst>
              <a:ext uri="{FF2B5EF4-FFF2-40B4-BE49-F238E27FC236}">
                <a16:creationId xmlns:a16="http://schemas.microsoft.com/office/drawing/2014/main" id="{954AE806-D3F2-7949-A49D-E66430E18AEF}"/>
              </a:ext>
            </a:extLst>
          </p:cNvPr>
          <p:cNvSpPr txBox="1">
            <a:spLocks/>
          </p:cNvSpPr>
          <p:nvPr userDrawn="1"/>
        </p:nvSpPr>
        <p:spPr>
          <a:xfrm>
            <a:off x="838200" y="1847461"/>
            <a:ext cx="10515600" cy="155196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b="1" i="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Click to edit Master </a:t>
            </a:r>
            <a:br>
              <a:rPr lang="en-US" dirty="0"/>
            </a:br>
            <a:r>
              <a:rPr lang="en-US" dirty="0"/>
              <a:t>title style</a:t>
            </a:r>
          </a:p>
        </p:txBody>
      </p:sp>
    </p:spTree>
    <p:extLst>
      <p:ext uri="{BB962C8B-B14F-4D97-AF65-F5344CB8AC3E}">
        <p14:creationId xmlns:p14="http://schemas.microsoft.com/office/powerpoint/2010/main" val="35308199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397A4E6-D9C9-B24D-824B-FB82BFD04B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7D0BA1B-0882-9046-BF3B-DC52B6A048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8021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0872585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B5B493-FB53-7F4F-AE5D-F32B534B34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2A8544-23D3-9545-A69B-535D434ADE4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80217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159185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0504BE-1A36-F744-A2F8-7C136A9FC1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513327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2349-4D33-554E-A297-FBCF604563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3504147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107893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086456-9003-C742-BC6A-77113B1D39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83CA791-4A63-F14C-A243-AB2B0665289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370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3BDD766-263C-CD4B-82D5-190BA3A110C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370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857742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98F412-2443-7440-BC14-BD3800F54B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51AD6F3-F987-7642-BAD0-94ACB9E84E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D98B7EF-2E38-9049-9975-FED7480F22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10951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68FD1EE-B440-5C4F-A586-C271787001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C229FE8-E16D-8248-8729-68102919B91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10951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2604142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BA3449-CD2A-8A48-BD9B-C49E0BCDEF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1534554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ADC117-A03C-B544-976F-711799B05D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E41D5CE-BD15-A741-8D9A-C773C3DF976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457201"/>
            <a:ext cx="6172200" cy="4935196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BEB5C6D-C7C6-9648-9CCD-741D3E3675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33499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669032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9E5573-A514-6745-8420-1E1E1CC2F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1B1B93B-CE69-E44E-BE95-E983CA37AEF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457201"/>
            <a:ext cx="6172200" cy="4960834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2C9EBEC-D8C6-F341-AF99-14DA3A8C5F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360634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93411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2.jp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theme" Target="../theme/theme3.xml"/></Relationships>
</file>

<file path=ppt/slideMasters/_rels/slideMaster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theme" Target="../theme/theme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FB77F7BD-4AB3-3D4D-8581-93E97565E4FA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18933013"/>
      </p:ext>
    </p:extLst>
  </p:cSld>
  <p:clrMap bg1="lt1" tx1="dk1" bg2="lt2" tx2="dk2" accent1="accent1" accent2="accent2" accent3="accent3" accent4="accent4" accent5="accent5" accent6="accent6" hlink="hlink" folHlink="folHlink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id="{A726B0B2-8B93-204C-902D-839569DA0C8A}"/>
              </a:ext>
            </a:extLst>
          </p:cNvPr>
          <p:cNvPicPr>
            <a:picLocks noChangeAspect="1"/>
          </p:cNvPicPr>
          <p:nvPr userDrawn="1"/>
        </p:nvPicPr>
        <p:blipFill>
          <a:blip r:embed="rId11"/>
          <a:stretch>
            <a:fillRect/>
          </a:stretch>
        </p:blipFill>
        <p:spPr>
          <a:xfrm>
            <a:off x="0" y="5724427"/>
            <a:ext cx="12192000" cy="1143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245473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8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id="{1D8358D6-2905-2244-9349-6162F5A124B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3" name="Subtitle 2">
            <a:extLst>
              <a:ext uri="{FF2B5EF4-FFF2-40B4-BE49-F238E27FC236}">
                <a16:creationId xmlns:a16="http://schemas.microsoft.com/office/drawing/2014/main" id="{91BD29E7-8AF0-2340-BCCB-D9925BEBDAE9}"/>
              </a:ext>
            </a:extLst>
          </p:cNvPr>
          <p:cNvSpPr txBox="1">
            <a:spLocks/>
          </p:cNvSpPr>
          <p:nvPr userDrawn="1"/>
        </p:nvSpPr>
        <p:spPr>
          <a:xfrm>
            <a:off x="1524000" y="4012162"/>
            <a:ext cx="9144000" cy="1245637"/>
          </a:xfrm>
          <a:prstGeom prst="rect">
            <a:avLst/>
          </a:prstGeom>
        </p:spPr>
        <p:txBody>
          <a:bodyPr/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Title 6">
            <a:extLst>
              <a:ext uri="{FF2B5EF4-FFF2-40B4-BE49-F238E27FC236}">
                <a16:creationId xmlns:a16="http://schemas.microsoft.com/office/drawing/2014/main" id="{1DF493DC-6526-4F4A-B994-DEE3D4C63B55}"/>
              </a:ext>
            </a:extLst>
          </p:cNvPr>
          <p:cNvSpPr txBox="1">
            <a:spLocks/>
          </p:cNvSpPr>
          <p:nvPr userDrawn="1"/>
        </p:nvSpPr>
        <p:spPr>
          <a:xfrm>
            <a:off x="838200" y="1847461"/>
            <a:ext cx="10515600" cy="155196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b="1" i="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Click to edit Master </a:t>
            </a:r>
            <a:br>
              <a:rPr lang="en-US" dirty="0"/>
            </a:br>
            <a:r>
              <a:rPr lang="en-US" dirty="0"/>
              <a:t>title style</a:t>
            </a:r>
          </a:p>
        </p:txBody>
      </p:sp>
    </p:spTree>
    <p:extLst>
      <p:ext uri="{BB962C8B-B14F-4D97-AF65-F5344CB8AC3E}">
        <p14:creationId xmlns:p14="http://schemas.microsoft.com/office/powerpoint/2010/main" val="2884995459"/>
      </p:ext>
    </p:extLst>
  </p:cSld>
  <p:clrMap bg1="lt1" tx1="dk1" bg2="lt2" tx2="dk2" accent1="accent1" accent2="accent2" accent3="accent3" accent4="accent4" accent5="accent5" accent6="accent6" hlink="hlink" folHlink="folHlink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C3542F-AD44-1B48-BDE5-0445F78A229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530F64-45C2-EB4E-B9A2-0A74DA593658}" type="datetimeFigureOut">
              <a:rPr lang="en-US" smtClean="0"/>
              <a:t>4/28/21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961343-4F36-1140-A038-C2B6A4CBDD0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50B584-ED55-794A-B6FD-67D81B462FF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6B92E0-3575-974D-8CE5-C70FB0ED2169}" type="slidenum">
              <a:rPr lang="en-US" smtClean="0"/>
              <a:t>‹#›</a:t>
            </a:fld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CFA88BFB-E147-D64A-9DF9-573C0D5AB174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7" name="Subtitle 2">
            <a:extLst>
              <a:ext uri="{FF2B5EF4-FFF2-40B4-BE49-F238E27FC236}">
                <a16:creationId xmlns:a16="http://schemas.microsoft.com/office/drawing/2014/main" id="{C74EAC29-2D87-A74B-BD86-6CEF19DA3C11}"/>
              </a:ext>
            </a:extLst>
          </p:cNvPr>
          <p:cNvSpPr txBox="1">
            <a:spLocks/>
          </p:cNvSpPr>
          <p:nvPr userDrawn="1"/>
        </p:nvSpPr>
        <p:spPr>
          <a:xfrm>
            <a:off x="1524000" y="4012162"/>
            <a:ext cx="9144000" cy="1245637"/>
          </a:xfrm>
          <a:prstGeom prst="rect">
            <a:avLst/>
          </a:prstGeom>
        </p:spPr>
        <p:txBody>
          <a:bodyPr/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9" name="Title 6">
            <a:extLst>
              <a:ext uri="{FF2B5EF4-FFF2-40B4-BE49-F238E27FC236}">
                <a16:creationId xmlns:a16="http://schemas.microsoft.com/office/drawing/2014/main" id="{DE05F018-6F48-9B4C-BE17-0E42A787B937}"/>
              </a:ext>
            </a:extLst>
          </p:cNvPr>
          <p:cNvSpPr txBox="1">
            <a:spLocks/>
          </p:cNvSpPr>
          <p:nvPr userDrawn="1"/>
        </p:nvSpPr>
        <p:spPr>
          <a:xfrm>
            <a:off x="838200" y="1847461"/>
            <a:ext cx="10515600" cy="155196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b="1" i="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Click to edit Master </a:t>
            </a:r>
            <a:br>
              <a:rPr lang="en-US" dirty="0"/>
            </a:br>
            <a:r>
              <a:rPr lang="en-US" dirty="0"/>
              <a:t>title style</a:t>
            </a:r>
          </a:p>
        </p:txBody>
      </p:sp>
    </p:spTree>
    <p:extLst>
      <p:ext uri="{BB962C8B-B14F-4D97-AF65-F5344CB8AC3E}">
        <p14:creationId xmlns:p14="http://schemas.microsoft.com/office/powerpoint/2010/main" val="1189266749"/>
      </p:ext>
    </p:extLst>
  </p:cSld>
  <p:clrMap bg1="lt1" tx1="dk1" bg2="lt2" tx2="dk2" accent1="accent1" accent2="accent2" accent3="accent3" accent4="accent4" accent5="accent5" accent6="accent6" hlink="hlink" folHlink="folHlink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25455C-C984-EA48-8960-6C98702885AA}"/>
              </a:ext>
            </a:extLst>
          </p:cNvPr>
          <p:cNvSpPr>
            <a:spLocks noGrp="1"/>
          </p:cNvSpPr>
          <p:nvPr>
            <p:ph type="ctrTitle" idx="4294967295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D5C28EE-97F7-2C49-879E-03856B8B07C6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5461585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Cpowerpoint1" id="{3E39C88B-0C4B-A44E-A0A6-9945046DEAD0}" vid="{18B43574-83DE-344C-97FE-97C4F66CE5C8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Cpowerpoint1" id="{3E39C88B-0C4B-A44E-A0A6-9945046DEAD0}" vid="{519F542A-16A2-6B43-B70D-FF8442DC01A7}"/>
    </a:ext>
  </a:extLst>
</a:theme>
</file>

<file path=ppt/theme/theme3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Cpowerpoint1" id="{3E39C88B-0C4B-A44E-A0A6-9945046DEAD0}" vid="{422C9938-1405-B54A-9163-378350A8A067}"/>
    </a:ext>
  </a:extLst>
</a:theme>
</file>

<file path=ppt/theme/theme4.xml><?xml version="1.0" encoding="utf-8"?>
<a:theme xmlns:a="http://schemas.openxmlformats.org/drawingml/2006/main" name="1_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Cpowerpoint1" id="{3E39C88B-0C4B-A44E-A0A6-9945046DEAD0}" vid="{DB96E9DB-95C1-D24E-B5AE-3F1BCF822AF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148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1_Office Theme</vt:lpstr>
      <vt:lpstr>Office Theme</vt:lpstr>
      <vt:lpstr>Custom Design</vt:lpstr>
      <vt:lpstr>1_Custom Design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Sturgeon</dc:creator>
  <cp:lastModifiedBy>Tom Sturgeon</cp:lastModifiedBy>
  <cp:revision>13</cp:revision>
  <dcterms:created xsi:type="dcterms:W3CDTF">2021-04-23T14:09:16Z</dcterms:created>
  <dcterms:modified xsi:type="dcterms:W3CDTF">2021-04-28T17:31:51Z</dcterms:modified>
</cp:coreProperties>
</file>

<file path=docProps/thumbnail.jpeg>
</file>