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3" r:id="rId1"/>
    <p:sldMasterId id="2147483719" r:id="rId2"/>
    <p:sldMasterId id="2147483718" r:id="rId3"/>
    <p:sldMasterId id="2147483720" r:id="rId4"/>
  </p:sldMasterIdLst>
  <p:notesMasterIdLst>
    <p:notesMasterId r:id="rId5"/>
  </p:notesMasterIdLst>
  <p:sldSz cx="9144000" cy="6858000" type="screen4x3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 horzBarState="maximized">
    <p:restoredLeft sz="17053" autoAdjust="0"/>
    <p:restoredTop sz="94343" autoAdjust="0"/>
  </p:normalViewPr>
  <p:slideViewPr>
    <p:cSldViewPr snapToGrid="0" snapToObjects="1">
      <p:cViewPr varScale="1">
        <p:scale>
          <a:sx n="176" d="100"/>
          <a:sy n="176" d="100"/>
        </p:scale>
        <p:origin x="248" y="1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>
        <p:scale>
          <a:sx n="200" d="100"/>
          <a:sy n="200" d="100"/>
        </p:scale>
        <p:origin x="-366" y="-97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4B8FDA-41A4-4D37-BD3B-4D6F0FE8D5DC}" type="datetimeFigureOut">
              <a:rPr lang="en-US" smtClean="0"/>
              <a:t>4/28/21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14463" y="1162050"/>
            <a:ext cx="4181475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73575"/>
            <a:ext cx="5607050" cy="36607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F17B49-6D16-41AF-8FD4-9C06082770C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78492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CE33086A-4844-3C40-BD07-873AF400482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D639088E-D5C5-1A41-B23E-BA94FB83683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8650" y="1371600"/>
            <a:ext cx="7886700" cy="1673259"/>
          </a:xfrm>
          <a:prstGeom prst="rect">
            <a:avLst/>
          </a:prstGeom>
        </p:spPr>
        <p:txBody>
          <a:bodyPr/>
          <a:lstStyle>
            <a:lvl1pPr algn="ctr">
              <a:defRPr sz="4010" b="1" i="0" cap="all" baseline="0"/>
            </a:lvl1pPr>
          </a:lstStyle>
          <a:p>
            <a:r>
              <a:rPr lang="en-US" dirty="0"/>
              <a:t>Click to edit Master </a:t>
            </a:r>
            <a:br>
              <a:rPr lang="en-US" dirty="0"/>
            </a:br>
            <a:r>
              <a:rPr lang="en-US" dirty="0"/>
              <a:t>title style</a:t>
            </a:r>
          </a:p>
        </p:txBody>
      </p:sp>
    </p:spTree>
    <p:extLst>
      <p:ext uri="{BB962C8B-B14F-4D97-AF65-F5344CB8AC3E}">
        <p14:creationId xmlns:p14="http://schemas.microsoft.com/office/powerpoint/2010/main" val="28428567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BD8B2DE-109D-9F4F-A370-F09915329F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015DE29-9852-C546-8704-88974C5393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25626"/>
            <a:ext cx="7886700" cy="38021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8950135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B5B493-FB53-7F4F-AE5D-F32B534B34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2A8544-23D3-9545-A69B-535D434ADE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25626"/>
            <a:ext cx="7886700" cy="380217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249863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0504BE-1A36-F744-A2F8-7C136A9FC1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513328"/>
            <a:ext cx="7886700" cy="2852737"/>
          </a:xfrm>
          <a:prstGeom prst="rect">
            <a:avLst/>
          </a:prstGeom>
        </p:spPr>
        <p:txBody>
          <a:bodyPr anchor="b"/>
          <a:lstStyle>
            <a:lvl1pPr>
              <a:defRPr sz="45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EF62349-4D33-554E-A297-FBCF604563E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3504148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659432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086456-9003-C742-BC6A-77113B1D39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3CA791-4A63-F14C-A243-AB2B0665289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370350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3BDD766-263C-CD4B-82D5-190BA3A110C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370350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9155023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98F412-2443-7440-BC14-BD3800F54B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51AD6F3-F987-7642-BAD0-94ACB9E84E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D98B7EF-2E38-9049-9975-FED7480F224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10951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68FD1EE-B440-5C4F-A586-C2717870016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C229FE8-E16D-8248-8729-68102919B91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10951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1573095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BA3449-CD2A-8A48-BD9B-C49E0BCDEF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9147876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ADC117-A03C-B544-976F-711799B05D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41D5CE-BD15-A741-8D9A-C773C3DF97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457201"/>
            <a:ext cx="4629150" cy="493519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BEB5C6D-C7C6-9648-9CCD-741D3E36754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33499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422624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9E5573-A514-6745-8420-1E1E1CC2FA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1B1B93B-CE69-E44E-BE95-E983CA37AEF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496083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2C9EBEC-D8C6-F341-AF99-14DA3A8C5F4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36063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646682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theme" Target="../theme/theme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2FE9DD0F-CB65-5A4C-B05C-EFD44C28FC43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0" y="5943600"/>
            <a:ext cx="91440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01904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4" r:id="rId2"/>
    <p:sldLayoutId id="2147483696" r:id="rId3"/>
    <p:sldLayoutId id="2147483697" r:id="rId4"/>
    <p:sldLayoutId id="2147483698" r:id="rId5"/>
    <p:sldLayoutId id="2147483699" r:id="rId6"/>
    <p:sldLayoutId id="2147483700" r:id="rId7"/>
    <p:sldLayoutId id="2147483701" r:id="rId8"/>
    <p:sldLayoutId id="2147483702" r:id="rId9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CD005706-FDBE-C74D-8F87-6E4F6A884F8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-65314"/>
            <a:ext cx="9144000" cy="69233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3333348"/>
      </p:ext>
    </p:extLst>
  </p:cSld>
  <p:clrMap bg1="lt1" tx1="dk1" bg2="lt2" tx2="dk2" accent1="accent1" accent2="accent2" accent3="accent3" accent4="accent4" accent5="accent5" accent6="accent6" hlink="hlink" folHlink="folHlink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DF12145C-494C-F64D-A8DF-52635E8F4F5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" name="Subtitle 2">
            <a:extLst>
              <a:ext uri="{FF2B5EF4-FFF2-40B4-BE49-F238E27FC236}">
                <a16:creationId xmlns:a16="http://schemas.microsoft.com/office/drawing/2014/main" id="{B2A780A2-5AB9-1A4E-8F55-0206115702EB}"/>
              </a:ext>
            </a:extLst>
          </p:cNvPr>
          <p:cNvSpPr txBox="1">
            <a:spLocks/>
          </p:cNvSpPr>
          <p:nvPr userDrawn="1"/>
        </p:nvSpPr>
        <p:spPr>
          <a:xfrm>
            <a:off x="1143000" y="3602038"/>
            <a:ext cx="6858000" cy="1655762"/>
          </a:xfrm>
          <a:prstGeom prst="rect">
            <a:avLst/>
          </a:prstGeom>
        </p:spPr>
        <p:txBody>
          <a:bodyPr/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1" name="Title 6">
            <a:extLst>
              <a:ext uri="{FF2B5EF4-FFF2-40B4-BE49-F238E27FC236}">
                <a16:creationId xmlns:a16="http://schemas.microsoft.com/office/drawing/2014/main" id="{39C0376F-9E9E-EC48-9AE9-DC563B8240C3}"/>
              </a:ext>
            </a:extLst>
          </p:cNvPr>
          <p:cNvSpPr txBox="1">
            <a:spLocks/>
          </p:cNvSpPr>
          <p:nvPr userDrawn="1"/>
        </p:nvSpPr>
        <p:spPr>
          <a:xfrm>
            <a:off x="628650" y="1371600"/>
            <a:ext cx="7886700" cy="1673259"/>
          </a:xfrm>
          <a:prstGeom prst="rect">
            <a:avLst/>
          </a:prstGeom>
        </p:spPr>
        <p:txBody>
          <a:bodyPr/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b="1" i="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100" baseline="0" dirty="0"/>
              <a:t>Click to edit Master </a:t>
            </a:r>
            <a:br>
              <a:rPr lang="en-US" sz="4100" baseline="0" dirty="0"/>
            </a:br>
            <a:r>
              <a:rPr lang="en-US" sz="4100" baseline="0" dirty="0"/>
              <a:t>title style</a:t>
            </a:r>
          </a:p>
        </p:txBody>
      </p:sp>
    </p:spTree>
    <p:extLst>
      <p:ext uri="{BB962C8B-B14F-4D97-AF65-F5344CB8AC3E}">
        <p14:creationId xmlns:p14="http://schemas.microsoft.com/office/powerpoint/2010/main" val="2867928138"/>
      </p:ext>
    </p:extLst>
  </p:cSld>
  <p:clrMap bg1="lt1" tx1="dk1" bg2="lt2" tx2="dk2" accent1="accent1" accent2="accent2" accent3="accent3" accent4="accent4" accent5="accent5" accent6="accent6" hlink="hlink" folHlink="folHlink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3FBDD3D8-9AAF-7947-8EB3-C79EE2764EF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5943600"/>
            <a:ext cx="9144000" cy="914400"/>
          </a:xfrm>
          <a:prstGeom prst="rect">
            <a:avLst/>
          </a:prstGeom>
        </p:spPr>
      </p:pic>
      <p:sp>
        <p:nvSpPr>
          <p:cNvPr id="11" name="Subtitle 2">
            <a:extLst>
              <a:ext uri="{FF2B5EF4-FFF2-40B4-BE49-F238E27FC236}">
                <a16:creationId xmlns:a16="http://schemas.microsoft.com/office/drawing/2014/main" id="{4E8868C5-5BBA-6442-A697-572CDD719AE3}"/>
              </a:ext>
            </a:extLst>
          </p:cNvPr>
          <p:cNvSpPr txBox="1">
            <a:spLocks/>
          </p:cNvSpPr>
          <p:nvPr userDrawn="1"/>
        </p:nvSpPr>
        <p:spPr>
          <a:xfrm>
            <a:off x="1143000" y="3602038"/>
            <a:ext cx="6858000" cy="1655762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2" name="Title 6">
            <a:extLst>
              <a:ext uri="{FF2B5EF4-FFF2-40B4-BE49-F238E27FC236}">
                <a16:creationId xmlns:a16="http://schemas.microsoft.com/office/drawing/2014/main" id="{10266690-6D8F-5841-B22E-612477E2BB17}"/>
              </a:ext>
            </a:extLst>
          </p:cNvPr>
          <p:cNvSpPr txBox="1">
            <a:spLocks/>
          </p:cNvSpPr>
          <p:nvPr userDrawn="1"/>
        </p:nvSpPr>
        <p:spPr>
          <a:xfrm>
            <a:off x="628650" y="1371600"/>
            <a:ext cx="7886700" cy="1673259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i="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10" baseline="0" dirty="0"/>
              <a:t>Click to edit Master </a:t>
            </a:r>
            <a:br>
              <a:rPr lang="en-US" sz="4010" baseline="0" dirty="0"/>
            </a:br>
            <a:r>
              <a:rPr lang="en-US" sz="4010" baseline="0" dirty="0"/>
              <a:t>title style</a:t>
            </a:r>
          </a:p>
        </p:txBody>
      </p:sp>
    </p:spTree>
    <p:extLst>
      <p:ext uri="{BB962C8B-B14F-4D97-AF65-F5344CB8AC3E}">
        <p14:creationId xmlns:p14="http://schemas.microsoft.com/office/powerpoint/2010/main" val="3087804333"/>
      </p:ext>
    </p:extLst>
  </p:cSld>
  <p:clrMap bg1="lt1" tx1="dk1" bg2="lt2" tx2="dk2" accent1="accent1" accent2="accent2" accent3="accent3" accent4="accent4" accent5="accent5" accent6="accent6" hlink="hlink" folHlink="folHlink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theme/theme1.xml><?xml version="1.0" encoding="utf-8"?>
<a:theme xmlns:a="http://schemas.openxmlformats.org/drawingml/2006/main" name="CCpowerpoint.4.26.21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Cpowerpoint.4.26.21 [Read-Only]" id="{C30DFA11-35C5-4C36-A4E0-E618A25710BF}" vid="{9BD802E4-A8DA-4B58-A84D-7774B09C8985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Office Theme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Cpowerpoint.4.26.21 [Read-Only]" id="{C30DFA11-35C5-4C36-A4E0-E618A25710BF}" vid="{A1506298-8788-496B-9460-EDD10670802E}"/>
    </a:ext>
  </a:extLst>
</a:theme>
</file>

<file path=ppt/theme/theme4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77559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0</vt:i4>
      </vt:variant>
    </vt:vector>
  </HeadingPairs>
  <TitlesOfParts>
    <vt:vector size="6" baseType="lpstr">
      <vt:lpstr>Arial</vt:lpstr>
      <vt:lpstr>Calibri</vt:lpstr>
      <vt:lpstr>CCpowerpoint.4.26.21</vt:lpstr>
      <vt:lpstr>Custom Design</vt:lpstr>
      <vt:lpstr>1_Office Theme</vt:lpstr>
      <vt:lpstr>1_Custom Design</vt:lpstr>
    </vt:vector>
  </TitlesOfParts>
  <Company>Centre College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Ryan Lanigan</dc:creator>
  <cp:lastModifiedBy>Tom Sturgeon</cp:lastModifiedBy>
  <cp:revision>363</cp:revision>
  <cp:lastPrinted>2019-10-09T18:47:08Z</cp:lastPrinted>
  <dcterms:created xsi:type="dcterms:W3CDTF">2015-03-12T13:35:25Z</dcterms:created>
  <dcterms:modified xsi:type="dcterms:W3CDTF">2021-04-28T17:38:04Z</dcterms:modified>
</cp:coreProperties>
</file>