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9" r:id="rId1"/>
    <p:sldMasterId id="2147483648" r:id="rId2"/>
    <p:sldMasterId id="2147483660" r:id="rId3"/>
    <p:sldMasterId id="2147483661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4483"/>
    <p:restoredTop sz="97264"/>
  </p:normalViewPr>
  <p:slideViewPr>
    <p:cSldViewPr snapToGrid="0" snapToObjects="1">
      <p:cViewPr varScale="1">
        <p:scale>
          <a:sx n="137" d="100"/>
          <a:sy n="137" d="100"/>
        </p:scale>
        <p:origin x="232" y="10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4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04012F0C-8D02-4F4C-9053-F60AF98031BB}"/>
              </a:ext>
            </a:extLst>
          </p:cNvPr>
          <p:cNvSpPr txBox="1">
            <a:spLocks/>
          </p:cNvSpPr>
          <p:nvPr userDrawn="1"/>
        </p:nvSpPr>
        <p:spPr>
          <a:xfrm>
            <a:off x="1524000" y="4012162"/>
            <a:ext cx="9144000" cy="1245637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Title 6">
            <a:extLst>
              <a:ext uri="{FF2B5EF4-FFF2-40B4-BE49-F238E27FC236}">
                <a16:creationId xmlns:a16="http://schemas.microsoft.com/office/drawing/2014/main" id="{954AE806-D3F2-7949-A49D-E66430E18AEF}"/>
              </a:ext>
            </a:extLst>
          </p:cNvPr>
          <p:cNvSpPr txBox="1">
            <a:spLocks/>
          </p:cNvSpPr>
          <p:nvPr userDrawn="1"/>
        </p:nvSpPr>
        <p:spPr>
          <a:xfrm>
            <a:off x="838200" y="1847461"/>
            <a:ext cx="10515600" cy="155196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</p:spTree>
    <p:extLst>
      <p:ext uri="{BB962C8B-B14F-4D97-AF65-F5344CB8AC3E}">
        <p14:creationId xmlns:p14="http://schemas.microsoft.com/office/powerpoint/2010/main" val="3530819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397A4E6-D9C9-B24D-824B-FB82BFD04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D0BA1B-0882-9046-BF3B-DC52B6A048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021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87258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5B493-FB53-7F4F-AE5D-F32B534B34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2A8544-23D3-9545-A69B-535D434ADE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0217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15918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504BE-1A36-F744-A2F8-7C136A9FC1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13327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62349-4D33-554E-A297-FBCF604563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504147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10789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86456-9003-C742-BC6A-77113B1D39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3CA791-4A63-F14C-A243-AB2B066528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0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BDD766-263C-CD4B-82D5-190BA3A110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0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85774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8F412-2443-7440-BC14-BD3800F54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1AD6F3-F987-7642-BAD0-94ACB9E84E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98B7EF-2E38-9049-9975-FED7480F22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109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8FD1EE-B440-5C4F-A586-C271787001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229FE8-E16D-8248-8729-68102919B9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109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60414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A3449-CD2A-8A48-BD9B-C49E0BCDE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53455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DC117-A03C-B544-976F-711799B05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41D5CE-BD15-A741-8D9A-C773C3DF97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493519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EB5C6D-C7C6-9648-9CCD-741D3E3675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3349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66903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E5573-A514-6745-8420-1E1E1CC2F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B1B93B-CE69-E44E-BE95-E983CA37AE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49608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C9EBEC-D8C6-F341-AF99-14DA3A8C5F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3606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9341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B77F7BD-4AB3-3D4D-8581-93E97565E4F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933013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726B0B2-8B93-204C-902D-839569DA0C8A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5724427"/>
            <a:ext cx="121920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547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D8358D6-2905-2244-9349-6162F5A124B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91BD29E7-8AF0-2340-BCCB-D9925BEBDAE9}"/>
              </a:ext>
            </a:extLst>
          </p:cNvPr>
          <p:cNvSpPr txBox="1">
            <a:spLocks/>
          </p:cNvSpPr>
          <p:nvPr userDrawn="1"/>
        </p:nvSpPr>
        <p:spPr>
          <a:xfrm>
            <a:off x="1524000" y="4012162"/>
            <a:ext cx="9144000" cy="1245637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Title 6">
            <a:extLst>
              <a:ext uri="{FF2B5EF4-FFF2-40B4-BE49-F238E27FC236}">
                <a16:creationId xmlns:a16="http://schemas.microsoft.com/office/drawing/2014/main" id="{1DF493DC-6526-4F4A-B994-DEE3D4C63B55}"/>
              </a:ext>
            </a:extLst>
          </p:cNvPr>
          <p:cNvSpPr txBox="1">
            <a:spLocks/>
          </p:cNvSpPr>
          <p:nvPr userDrawn="1"/>
        </p:nvSpPr>
        <p:spPr>
          <a:xfrm>
            <a:off x="838200" y="1847461"/>
            <a:ext cx="10515600" cy="155196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</p:spTree>
    <p:extLst>
      <p:ext uri="{BB962C8B-B14F-4D97-AF65-F5344CB8AC3E}">
        <p14:creationId xmlns:p14="http://schemas.microsoft.com/office/powerpoint/2010/main" val="2884995459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C3542F-AD44-1B48-BDE5-0445F78A22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30F64-45C2-EB4E-B9A2-0A74DA593658}" type="datetimeFigureOut">
              <a:rPr lang="en-US" smtClean="0"/>
              <a:t>4/28/21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961343-4F36-1140-A038-C2B6A4CBDD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50B584-ED55-794A-B6FD-67D81B462F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B92E0-3575-974D-8CE5-C70FB0ED2169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FA88BFB-E147-D64A-9DF9-573C0D5AB1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id="{C74EAC29-2D87-A74B-BD86-6CEF19DA3C11}"/>
              </a:ext>
            </a:extLst>
          </p:cNvPr>
          <p:cNvSpPr txBox="1">
            <a:spLocks/>
          </p:cNvSpPr>
          <p:nvPr userDrawn="1"/>
        </p:nvSpPr>
        <p:spPr>
          <a:xfrm>
            <a:off x="1524000" y="4012162"/>
            <a:ext cx="9144000" cy="1245637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Title 6">
            <a:extLst>
              <a:ext uri="{FF2B5EF4-FFF2-40B4-BE49-F238E27FC236}">
                <a16:creationId xmlns:a16="http://schemas.microsoft.com/office/drawing/2014/main" id="{DE05F018-6F48-9B4C-BE17-0E42A787B937}"/>
              </a:ext>
            </a:extLst>
          </p:cNvPr>
          <p:cNvSpPr txBox="1">
            <a:spLocks/>
          </p:cNvSpPr>
          <p:nvPr userDrawn="1"/>
        </p:nvSpPr>
        <p:spPr>
          <a:xfrm>
            <a:off x="838200" y="1847461"/>
            <a:ext cx="10515600" cy="155196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</p:spTree>
    <p:extLst>
      <p:ext uri="{BB962C8B-B14F-4D97-AF65-F5344CB8AC3E}">
        <p14:creationId xmlns:p14="http://schemas.microsoft.com/office/powerpoint/2010/main" val="1189266749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25455C-C984-EA48-8960-6C98702885AA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5C28EE-97F7-2C49-879E-03856B8B07C6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46158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Cpowerpoint1" id="{3E39C88B-0C4B-A44E-A0A6-9945046DEAD0}" vid="{18B43574-83DE-344C-97FE-97C4F66CE5C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Cpowerpoint1" id="{3E39C88B-0C4B-A44E-A0A6-9945046DEAD0}" vid="{519F542A-16A2-6B43-B70D-FF8442DC01A7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Cpowerpoint1" id="{3E39C88B-0C4B-A44E-A0A6-9945046DEAD0}" vid="{422C9938-1405-B54A-9163-378350A8A067}"/>
    </a:ext>
  </a:extLst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Cpowerpoint1" id="{3E39C88B-0C4B-A44E-A0A6-9945046DEAD0}" vid="{DB96E9DB-95C1-D24E-B5AE-3F1BCF822A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1_Office Theme</vt:lpstr>
      <vt:lpstr>Office Theme</vt:lpstr>
      <vt:lpstr>Custom Design</vt:lpstr>
      <vt:lpstr>1_Custom Design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Sturgeon</dc:creator>
  <cp:lastModifiedBy>Tom Sturgeon</cp:lastModifiedBy>
  <cp:revision>13</cp:revision>
  <dcterms:created xsi:type="dcterms:W3CDTF">2021-04-23T14:09:16Z</dcterms:created>
  <dcterms:modified xsi:type="dcterms:W3CDTF">2021-04-28T17:31:51Z</dcterms:modified>
</cp:coreProperties>
</file>